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sk-SK" smtClean="0"/>
              <a:t>Kliknite sem a upravte štýl predlohy podnadpisov.</a:t>
            </a:r>
            <a:endParaRPr kumimoji="0" lang="en-US"/>
          </a:p>
        </p:txBody>
      </p:sp>
      <p:sp>
        <p:nvSpPr>
          <p:cNvPr id="28" name="Zástupný symbol dátumu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259F4E3-304E-4846-9C00-D8ACC3B55671}" type="datetimeFigureOut">
              <a:rPr lang="sk-SK" smtClean="0"/>
              <a:pPr/>
              <a:t>28. 4. 2017</a:t>
            </a:fld>
            <a:endParaRPr lang="sk-SK"/>
          </a:p>
        </p:txBody>
      </p:sp>
      <p:sp>
        <p:nvSpPr>
          <p:cNvPr id="17" name="Zástupný symbol päty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sk-SK"/>
          </a:p>
        </p:txBody>
      </p:sp>
      <p:sp>
        <p:nvSpPr>
          <p:cNvPr id="10" name="Obdĺžni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ĺžni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ĺžni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ĺžni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ovná spojnic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ovná spojnic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Rovná spojnic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Rovná spojnic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Rovná spojnic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Rovná spojnic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ĺžni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čísla snímky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51B1343-9796-40EB-A4B0-AC24C1F895AF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8" name="Zástupný symbol obsahu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259F4E3-304E-4846-9C00-D8ACC3B55671}" type="datetimeFigureOut">
              <a:rPr lang="sk-SK" smtClean="0"/>
              <a:pPr/>
              <a:t>28. 4. 2017</a:t>
            </a:fld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51B1343-9796-40EB-A4B0-AC24C1F895AF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10" name="Zástupný symbol päty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259F4E3-304E-4846-9C00-D8ACC3B55671}" type="datetimeFigureOut">
              <a:rPr lang="sk-SK" smtClean="0"/>
              <a:pPr/>
              <a:t>28. 4. 2017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sk-SK"/>
          </a:p>
        </p:txBody>
      </p:sp>
      <p:sp>
        <p:nvSpPr>
          <p:cNvPr id="9" name="Obdĺžni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ĺžni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ĺžni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ĺžni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ovná spojnic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ovná spojnic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Rovná spojnic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Rovná spojnic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Rovná spojnic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ĺžni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Rovná spojnic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51B1343-9796-40EB-A4B0-AC24C1F895AF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9F4E3-304E-4846-9C00-D8ACC3B55671}" type="datetimeFigureOut">
              <a:rPr lang="sk-SK" smtClean="0"/>
              <a:pPr/>
              <a:t>28. 4. 2017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B1343-9796-40EB-A4B0-AC24C1F895AF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9" name="Zástupný symbol obsahu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1" name="Zástupný symbol obsahu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9F4E3-304E-4846-9C00-D8ACC3B55671}" type="datetimeFigureOut">
              <a:rPr lang="sk-SK" smtClean="0"/>
              <a:pPr/>
              <a:t>28. 4. 2017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B1343-9796-40EB-A4B0-AC24C1F895AF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11" name="Zástupný symbol obsahu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3" name="Zástupný symbol obsahu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2" name="Zástupný symbol textu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14" name="Zástupný symbol textu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6" name="Zástupný symbol dátumu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259F4E3-304E-4846-9C00-D8ACC3B55671}" type="datetimeFigureOut">
              <a:rPr lang="sk-SK" smtClean="0"/>
              <a:pPr/>
              <a:t>28. 4. 2017</a:t>
            </a:fld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51B1343-9796-40EB-A4B0-AC24C1F895AF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9F4E3-304E-4846-9C00-D8ACC3B55671}" type="datetimeFigureOut">
              <a:rPr lang="sk-SK" smtClean="0"/>
              <a:pPr/>
              <a:t>28. 4. 2017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B1343-9796-40EB-A4B0-AC24C1F895AF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vná spojnic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8" name="Rovná spojnic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Rovná spojnic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Rovná spojnic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ĺžni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ovná spojnic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obsahu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21" name="Zástupný symbol dátumu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259F4E3-304E-4846-9C00-D8ACC3B55671}" type="datetimeFigureOut">
              <a:rPr lang="sk-SK" smtClean="0"/>
              <a:pPr/>
              <a:t>28. 4. 2017</a:t>
            </a:fld>
            <a:endParaRPr lang="sk-SK"/>
          </a:p>
        </p:txBody>
      </p:sp>
      <p:sp>
        <p:nvSpPr>
          <p:cNvPr id="22" name="Zástupný symbol čísla snímky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51B1343-9796-40EB-A4B0-AC24C1F895AF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3" name="Zástupný symbol päty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sk-S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vná spojnic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10" name="Rovná spojnic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ĺžni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ovná spojnic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Rovná spojnic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Rovná spojnic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dátumu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259F4E3-304E-4846-9C00-D8ACC3B55671}" type="datetimeFigureOut">
              <a:rPr lang="sk-SK" smtClean="0"/>
              <a:pPr/>
              <a:t>28. 4. 2017</a:t>
            </a:fld>
            <a:endParaRPr lang="sk-SK"/>
          </a:p>
        </p:txBody>
      </p:sp>
      <p:sp>
        <p:nvSpPr>
          <p:cNvPr id="18" name="Zástupný symbol čísla snímky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51B1343-9796-40EB-A4B0-AC24C1F895AF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1" name="Zástupný symbol päty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9F4E3-304E-4846-9C00-D8ACC3B55671}" type="datetimeFigureOut">
              <a:rPr lang="sk-SK" smtClean="0"/>
              <a:pPr/>
              <a:t>28. 4. 2017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B1343-9796-40EB-A4B0-AC24C1F895AF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9F4E3-304E-4846-9C00-D8ACC3B55671}" type="datetimeFigureOut">
              <a:rPr lang="sk-SK" smtClean="0"/>
              <a:pPr/>
              <a:t>28. 4. 2017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B1343-9796-40EB-A4B0-AC24C1F895AF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vná spojnic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nadpisu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3" name="Zástupný symbol textu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14" name="Zástupný symbol dátumu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259F4E3-304E-4846-9C00-D8ACC3B55671}" type="datetimeFigureOut">
              <a:rPr lang="sk-SK" smtClean="0"/>
              <a:pPr/>
              <a:t>28. 4. 2017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sk-SK"/>
          </a:p>
        </p:txBody>
      </p:sp>
      <p:sp>
        <p:nvSpPr>
          <p:cNvPr id="7" name="Rovná spojnic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Rovná spojnic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ĺžni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ovná spojnic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čísla snímky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51B1343-9796-40EB-A4B0-AC24C1F895AF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k-SK" dirty="0" smtClean="0"/>
              <a:t>Robotická liga </a:t>
            </a:r>
            <a:br>
              <a:rPr lang="sk-SK" dirty="0" smtClean="0"/>
            </a:br>
            <a:r>
              <a:rPr lang="sk-SK" dirty="0" smtClean="0"/>
              <a:t>4.zadanie</a:t>
            </a:r>
            <a:endParaRPr lang="sk-SK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k-SK" dirty="0" smtClean="0"/>
              <a:t>CZŠ – tím </a:t>
            </a:r>
            <a:endParaRPr lang="sk-SK" dirty="0"/>
          </a:p>
        </p:txBody>
      </p:sp>
    </p:spTree>
  </p:cSld>
  <p:clrMapOvr>
    <a:masterClrMapping/>
  </p:clrMapOvr>
  <p:transition spd="slow"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285720" y="357166"/>
            <a:ext cx="81439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4800" dirty="0" smtClean="0">
                <a:solidFill>
                  <a:schemeClr val="accent1"/>
                </a:solidFill>
                <a:latin typeface="AR CENA" pitchFamily="2" charset="0"/>
                <a:cs typeface="Calibri" pitchFamily="34" charset="0"/>
              </a:rPr>
              <a:t>Popis</a:t>
            </a:r>
            <a:endParaRPr lang="sk-SK" sz="4800" dirty="0">
              <a:solidFill>
                <a:schemeClr val="accent1"/>
              </a:solidFill>
              <a:latin typeface="AR CENA" pitchFamily="2" charset="0"/>
              <a:cs typeface="Calibri" pitchFamily="34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428596" y="1214422"/>
            <a:ext cx="792961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400" dirty="0" smtClean="0">
                <a:latin typeface="Aharoni" pitchFamily="2" charset="-79"/>
                <a:cs typeface="Aharoni" pitchFamily="2" charset="-79"/>
              </a:rPr>
              <a:t>Zbieranie kociek</a:t>
            </a:r>
          </a:p>
          <a:p>
            <a:pPr>
              <a:buFont typeface="Arial" pitchFamily="34" charset="0"/>
              <a:buChar char="•"/>
            </a:pPr>
            <a:r>
              <a:rPr lang="sk-SK" sz="2400" dirty="0" smtClean="0">
                <a:latin typeface="Calibri" pitchFamily="34" charset="0"/>
                <a:cs typeface="Calibri" pitchFamily="34" charset="0"/>
              </a:rPr>
              <a:t> robot je poháňaný dvoma </a:t>
            </a:r>
            <a:r>
              <a:rPr lang="sk-SK" sz="2400" dirty="0" err="1" smtClean="0">
                <a:latin typeface="Calibri" pitchFamily="34" charset="0"/>
                <a:cs typeface="Calibri" pitchFamily="34" charset="0"/>
              </a:rPr>
              <a:t>large</a:t>
            </a:r>
            <a:r>
              <a:rPr lang="sk-SK" sz="2400" dirty="0" smtClean="0">
                <a:latin typeface="Calibri" pitchFamily="34" charset="0"/>
                <a:cs typeface="Calibri" pitchFamily="34" charset="0"/>
              </a:rPr>
              <a:t> motormi</a:t>
            </a:r>
          </a:p>
          <a:p>
            <a:pPr>
              <a:buFont typeface="Arial" pitchFamily="34" charset="0"/>
              <a:buChar char="•"/>
            </a:pPr>
            <a:r>
              <a:rPr lang="sk-SK" sz="2400" dirty="0" smtClean="0">
                <a:latin typeface="Calibri" pitchFamily="34" charset="0"/>
                <a:cs typeface="Calibri" pitchFamily="34" charset="0"/>
              </a:rPr>
              <a:t> pri zbere kociek má nasadené </a:t>
            </a:r>
            <a:r>
              <a:rPr lang="sk-SK" sz="2400" dirty="0" err="1" smtClean="0">
                <a:latin typeface="Calibri" pitchFamily="34" charset="0"/>
                <a:cs typeface="Calibri" pitchFamily="34" charset="0"/>
              </a:rPr>
              <a:t>zberacie</a:t>
            </a:r>
            <a:r>
              <a:rPr lang="sk-SK" sz="2400" dirty="0" smtClean="0">
                <a:latin typeface="Calibri" pitchFamily="34" charset="0"/>
                <a:cs typeface="Calibri" pitchFamily="34" charset="0"/>
              </a:rPr>
              <a:t> rohy</a:t>
            </a:r>
          </a:p>
          <a:p>
            <a:pPr>
              <a:buFont typeface="Arial" pitchFamily="34" charset="0"/>
              <a:buChar char="•"/>
            </a:pPr>
            <a:r>
              <a:rPr lang="sk-SK" sz="2400" dirty="0">
                <a:latin typeface="Calibri" pitchFamily="34" charset="0"/>
                <a:cs typeface="Calibri" pitchFamily="34" charset="0"/>
              </a:rPr>
              <a:t> </a:t>
            </a:r>
            <a:r>
              <a:rPr lang="sk-SK" sz="2400" dirty="0" smtClean="0">
                <a:latin typeface="Calibri" pitchFamily="34" charset="0"/>
                <a:cs typeface="Calibri" pitchFamily="34" charset="0"/>
              </a:rPr>
              <a:t>keď robot  zbiera kocky, postupuje podľa cyklického algoritmu ktorým zabezpečíme jeho pohyb po celej ploche </a:t>
            </a:r>
          </a:p>
          <a:p>
            <a:pPr>
              <a:buFont typeface="Arial" pitchFamily="34" charset="0"/>
              <a:buChar char="•"/>
            </a:pPr>
            <a:r>
              <a:rPr lang="sk-SK" sz="2400" dirty="0">
                <a:latin typeface="Calibri" pitchFamily="34" charset="0"/>
                <a:cs typeface="Calibri" pitchFamily="34" charset="0"/>
              </a:rPr>
              <a:t> </a:t>
            </a:r>
            <a:r>
              <a:rPr lang="sk-SK" sz="2400" dirty="0" smtClean="0">
                <a:latin typeface="Calibri" pitchFamily="34" charset="0"/>
                <a:cs typeface="Calibri" pitchFamily="34" charset="0"/>
              </a:rPr>
              <a:t>nakoniec všetky kocky zhromaždí na jedno miesto</a:t>
            </a:r>
          </a:p>
          <a:p>
            <a:r>
              <a:rPr lang="sk-SK" sz="2400" dirty="0" smtClean="0">
                <a:latin typeface="Aharoni" pitchFamily="2" charset="-79"/>
                <a:cs typeface="Aharoni" pitchFamily="2" charset="-79"/>
              </a:rPr>
              <a:t>Rozloženie kociek do tvaru </a:t>
            </a:r>
            <a:r>
              <a:rPr lang="sk-SK" sz="2400" dirty="0" err="1" smtClean="0">
                <a:latin typeface="Aharoni" pitchFamily="2" charset="-79"/>
                <a:cs typeface="Aharoni" pitchFamily="2" charset="-79"/>
              </a:rPr>
              <a:t>smajlíka</a:t>
            </a:r>
            <a:endParaRPr lang="sk-SK" sz="2400" dirty="0" smtClean="0">
              <a:latin typeface="Aharoni" pitchFamily="2" charset="-79"/>
              <a:cs typeface="Aharoni" pitchFamily="2" charset="-79"/>
            </a:endParaRPr>
          </a:p>
          <a:p>
            <a:pPr>
              <a:buFont typeface="Arial" pitchFamily="34" charset="0"/>
              <a:buChar char="•"/>
            </a:pPr>
            <a:r>
              <a:rPr lang="sk-SK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sk-SK" sz="2400" dirty="0" smtClean="0">
                <a:latin typeface="Calibri" pitchFamily="34" charset="0"/>
                <a:cs typeface="Calibri" pitchFamily="34" charset="0"/>
              </a:rPr>
              <a:t>robot má </a:t>
            </a:r>
            <a:r>
              <a:rPr lang="sk-SK" sz="2400" dirty="0" smtClean="0">
                <a:latin typeface="Calibri" pitchFamily="34" charset="0"/>
                <a:cs typeface="Calibri" pitchFamily="34" charset="0"/>
              </a:rPr>
              <a:t>pripevnený </a:t>
            </a:r>
            <a:r>
              <a:rPr lang="sk-SK" sz="2400" dirty="0" smtClean="0">
                <a:latin typeface="Calibri" pitchFamily="34" charset="0"/>
                <a:cs typeface="Calibri" pitchFamily="34" charset="0"/>
              </a:rPr>
              <a:t>dávkovač poháňaný </a:t>
            </a:r>
            <a:r>
              <a:rPr lang="sk-SK" sz="2400" dirty="0" err="1" smtClean="0">
                <a:latin typeface="Calibri" pitchFamily="34" charset="0"/>
                <a:cs typeface="Calibri" pitchFamily="34" charset="0"/>
              </a:rPr>
              <a:t>servomotorom</a:t>
            </a:r>
            <a:endParaRPr lang="sk-SK" sz="2400" dirty="0" smtClean="0">
              <a:latin typeface="Calibri" pitchFamily="34" charset="0"/>
              <a:cs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sk-SK" sz="2400" dirty="0" smtClean="0">
                <a:latin typeface="Calibri" pitchFamily="34" charset="0"/>
                <a:cs typeface="Calibri" pitchFamily="34" charset="0"/>
              </a:rPr>
              <a:t> zásobník dávkovača naplníme zozbieranými kockami</a:t>
            </a:r>
          </a:p>
          <a:p>
            <a:pPr>
              <a:buFont typeface="Arial" pitchFamily="34" charset="0"/>
              <a:buChar char="•"/>
            </a:pPr>
            <a:r>
              <a:rPr lang="sk-SK" sz="2400" dirty="0" smtClean="0">
                <a:latin typeface="Calibri" pitchFamily="34" charset="0"/>
                <a:cs typeface="Calibri" pitchFamily="34" charset="0"/>
              </a:rPr>
              <a:t> jednoduchými krokmi pošleme robota rozložiť kocky do tvaru </a:t>
            </a:r>
            <a:r>
              <a:rPr lang="sk-SK" sz="2400" dirty="0" err="1" smtClean="0">
                <a:latin typeface="Calibri" pitchFamily="34" charset="0"/>
                <a:cs typeface="Calibri" pitchFamily="34" charset="0"/>
              </a:rPr>
              <a:t>smajlíka</a:t>
            </a:r>
            <a:endParaRPr lang="sk-SK" sz="2400" dirty="0" smtClean="0">
              <a:latin typeface="Aharoni" pitchFamily="2" charset="-79"/>
              <a:cs typeface="Aharoni" pitchFamily="2" charset="-79"/>
            </a:endParaRPr>
          </a:p>
          <a:p>
            <a:pPr>
              <a:buFont typeface="Arial" pitchFamily="34" charset="0"/>
              <a:buChar char="•"/>
            </a:pPr>
            <a:endParaRPr lang="sk-SK" sz="2400" dirty="0" smtClean="0">
              <a:latin typeface="Calibri" pitchFamily="34" charset="0"/>
              <a:cs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sk-SK" sz="2400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 spd="slow">
    <p:wheel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428596" y="142852"/>
            <a:ext cx="80724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4400" dirty="0" smtClean="0">
                <a:solidFill>
                  <a:srgbClr val="FF0000"/>
                </a:solidFill>
                <a:latin typeface="AR CENA" pitchFamily="2" charset="0"/>
                <a:cs typeface="Aharoni" pitchFamily="2" charset="-79"/>
              </a:rPr>
              <a:t>Náš robot Farm3r</a:t>
            </a:r>
            <a:endParaRPr lang="sk-SK" sz="4400" dirty="0">
              <a:solidFill>
                <a:srgbClr val="FF0000"/>
              </a:solidFill>
              <a:latin typeface="AR CENA" pitchFamily="2" charset="0"/>
              <a:cs typeface="Aharoni" pitchFamily="2" charset="-79"/>
            </a:endParaRPr>
          </a:p>
        </p:txBody>
      </p:sp>
      <p:pic>
        <p:nvPicPr>
          <p:cNvPr id="1026" name="Picture 2" descr="https://scontent-vie1-1.xx.fbcdn.net/v/t35.0-12/18209891_1093740334063168_1332929132_o.jpg?oh=82248506f8525cefd98836581f0e2ff4&amp;oe=59054A05"/>
          <p:cNvPicPr>
            <a:picLocks noChangeAspect="1" noChangeArrowheads="1"/>
          </p:cNvPicPr>
          <p:nvPr/>
        </p:nvPicPr>
        <p:blipFill>
          <a:blip r:embed="rId2" cstate="print"/>
          <a:srcRect l="21800" r="20383"/>
          <a:stretch>
            <a:fillRect/>
          </a:stretch>
        </p:blipFill>
        <p:spPr bwMode="auto">
          <a:xfrm>
            <a:off x="1857356" y="1428736"/>
            <a:ext cx="5000660" cy="486509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scontent-vie1-1.xx.fbcdn.net/v/t35.0-12/18195536_1093739377396597_663215259_o.jpg?oh=647944c599d0bf2f2fa29caa17c58feb&amp;oe=590671B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214422"/>
            <a:ext cx="7905773" cy="4446998"/>
          </a:xfrm>
          <a:prstGeom prst="rect">
            <a:avLst/>
          </a:prstGeom>
          <a:noFill/>
        </p:spPr>
      </p:pic>
      <p:sp>
        <p:nvSpPr>
          <p:cNvPr id="3" name="BlokTextu 2"/>
          <p:cNvSpPr txBox="1"/>
          <p:nvPr/>
        </p:nvSpPr>
        <p:spPr>
          <a:xfrm>
            <a:off x="1571604" y="357166"/>
            <a:ext cx="5857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3200" dirty="0" smtClean="0">
                <a:solidFill>
                  <a:srgbClr val="FF0000"/>
                </a:solidFill>
                <a:latin typeface="AR CENA" pitchFamily="2" charset="0"/>
              </a:rPr>
              <a:t>CZŠ - tím</a:t>
            </a:r>
            <a:endParaRPr lang="sk-SK" sz="3200" dirty="0">
              <a:solidFill>
                <a:srgbClr val="FF0000"/>
              </a:solidFill>
              <a:latin typeface="AR CENA" pitchFamily="2" charset="0"/>
            </a:endParaRPr>
          </a:p>
        </p:txBody>
      </p:sp>
    </p:spTree>
  </p:cSld>
  <p:clrMapOvr>
    <a:masterClrMapping/>
  </p:clrMapOvr>
  <p:transition spd="slow">
    <p:check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-1143040" y="2643182"/>
            <a:ext cx="11144296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sk-SK" sz="4400" b="1" cap="all" dirty="0" smtClean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Ďakujeme za pozornosť</a:t>
            </a:r>
            <a:endParaRPr lang="sk-SK" sz="4400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17410" name="Picture 2" descr="Súvisiaci obrázok"/>
          <p:cNvPicPr>
            <a:picLocks noChangeAspect="1" noChangeArrowheads="1"/>
          </p:cNvPicPr>
          <p:nvPr/>
        </p:nvPicPr>
        <p:blipFill>
          <a:blip r:embed="rId2" cstate="print"/>
          <a:srcRect t="37500" b="9615"/>
          <a:stretch>
            <a:fillRect/>
          </a:stretch>
        </p:blipFill>
        <p:spPr bwMode="auto">
          <a:xfrm>
            <a:off x="2285984" y="4071942"/>
            <a:ext cx="4457712" cy="23574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áda">
  <a:themeElements>
    <a:clrScheme name="Vlastná 2">
      <a:dk1>
        <a:sysClr val="windowText" lastClr="000000"/>
      </a:dk1>
      <a:lt1>
        <a:sysClr val="window" lastClr="FFFFFF"/>
      </a:lt1>
      <a:dk2>
        <a:srgbClr val="000000"/>
      </a:dk2>
      <a:lt2>
        <a:srgbClr val="FFF39D"/>
      </a:lt2>
      <a:accent1>
        <a:srgbClr val="00B0F0"/>
      </a:accent1>
      <a:accent2>
        <a:srgbClr val="00B0F0"/>
      </a:accent2>
      <a:accent3>
        <a:srgbClr val="00B0F0"/>
      </a:accent3>
      <a:accent4>
        <a:srgbClr val="00B0F0"/>
      </a:accent4>
      <a:accent5>
        <a:srgbClr val="AEBAD5"/>
      </a:accent5>
      <a:accent6>
        <a:srgbClr val="00B0F0"/>
      </a:accent6>
      <a:hlink>
        <a:srgbClr val="D2611C"/>
      </a:hlink>
      <a:folHlink>
        <a:srgbClr val="3B435B"/>
      </a:folHlink>
    </a:clrScheme>
    <a:fontScheme name="Arkáda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áda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55</TotalTime>
  <Words>85</Words>
  <Application>Microsoft Office PowerPoint</Application>
  <PresentationFormat>Prezentácia na obrazovke (4:3)</PresentationFormat>
  <Paragraphs>15</Paragraphs>
  <Slides>5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5</vt:i4>
      </vt:variant>
    </vt:vector>
  </HeadingPairs>
  <TitlesOfParts>
    <vt:vector size="6" baseType="lpstr">
      <vt:lpstr>Arkáda</vt:lpstr>
      <vt:lpstr>Robotická liga  4.zadanie</vt:lpstr>
      <vt:lpstr>Snímka 2</vt:lpstr>
      <vt:lpstr>Snímka 3</vt:lpstr>
      <vt:lpstr>Snímka 4</vt:lpstr>
      <vt:lpstr>Snímka 5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Robotická liga  4.zadanie</dc:title>
  <dc:creator>Klára Karvašová</dc:creator>
  <cp:lastModifiedBy>Martin Ivan</cp:lastModifiedBy>
  <cp:revision>8</cp:revision>
  <dcterms:created xsi:type="dcterms:W3CDTF">2017-04-28T16:28:00Z</dcterms:created>
  <dcterms:modified xsi:type="dcterms:W3CDTF">2017-04-28T17:34:34Z</dcterms:modified>
</cp:coreProperties>
</file>