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62" r:id="rId5"/>
    <p:sldId id="260" r:id="rId6"/>
    <p:sldId id="261" r:id="rId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7BFA37-69F6-4229-85BC-49F7DFAEC117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4DB3F-75E8-4593-9421-2B0EACEF7608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foto1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DB3F-75E8-4593-9421-2B0EACEF7608}" type="slidenum">
              <a:rPr lang="sk-SK" smtClean="0"/>
              <a:pPr/>
              <a:t>2</a:t>
            </a:fld>
            <a:endParaRPr lang="sk-S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foto2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DB3F-75E8-4593-9421-2B0EACEF7608}" type="slidenum">
              <a:rPr lang="sk-SK" smtClean="0"/>
              <a:pPr/>
              <a:t>3</a:t>
            </a:fld>
            <a:endParaRPr lang="sk-S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video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4DB3F-75E8-4593-9421-2B0EACEF7608}" type="slidenum">
              <a:rPr lang="sk-SK" smtClean="0"/>
              <a:pPr/>
              <a:t>5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uhlý trojuho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ľná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ľná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ľná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ovná spojnic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Výlož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ýlož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ľná forma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uhlý trojuho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ovná spojnic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ýlož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ýlož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ľná forma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ľná forma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uhlý trojuho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ovná spojnic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3724971-7B07-4802-8EDD-470DEE99FA7F}" type="datetimeFigureOut">
              <a:rPr lang="sk-SK" smtClean="0"/>
              <a:pPr/>
              <a:t>17. 3. 2017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763AFFD-0E1B-40AF-A4D3-742A912247F2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7772400" cy="1829761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sk-SK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FLL ROBOTICKÁ LIGA</a:t>
            </a:r>
            <a:endParaRPr lang="sk-SK" cap="all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sk-SK" sz="4000" b="1" u="sng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CZŠ - tím</a:t>
            </a:r>
            <a:endParaRPr lang="sk-SK" sz="4000" b="1" u="sng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0" y="28572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1. </a:t>
            </a:r>
            <a:r>
              <a:rPr lang="sk-SK" sz="4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úloha-kotrmelec</a:t>
            </a:r>
            <a:endParaRPr lang="sk-SK" sz="4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142844" y="1285860"/>
            <a:ext cx="84296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3600" u="sng" dirty="0" smtClean="0">
                <a:solidFill>
                  <a:srgbClr val="FF0000"/>
                </a:solidFill>
                <a:latin typeface="AR CENA" pitchFamily="2" charset="0"/>
              </a:rPr>
              <a:t> </a:t>
            </a:r>
            <a:r>
              <a:rPr lang="sk-SK" sz="3600" u="sng" dirty="0" smtClean="0">
                <a:latin typeface="AR CENA" pitchFamily="2" charset="0"/>
              </a:rPr>
              <a:t>Popis </a:t>
            </a:r>
            <a:r>
              <a:rPr lang="sk-SK" sz="3600" u="sng" dirty="0" smtClean="0">
                <a:latin typeface="AR CENA" pitchFamily="2" charset="0"/>
              </a:rPr>
              <a:t>:</a:t>
            </a:r>
          </a:p>
          <a:p>
            <a:r>
              <a:rPr lang="sk-SK" sz="2400" dirty="0" smtClean="0">
                <a:latin typeface="Arial" pitchFamily="34" charset="0"/>
                <a:cs typeface="Arial" pitchFamily="34" charset="0"/>
              </a:rPr>
              <a:t>Náš robot funguje pomocou dvoch </a:t>
            </a:r>
            <a:r>
              <a:rPr lang="sk-SK" sz="2400" dirty="0" err="1" smtClean="0">
                <a:latin typeface="Arial" pitchFamily="34" charset="0"/>
                <a:cs typeface="Arial" pitchFamily="34" charset="0"/>
              </a:rPr>
              <a:t>large</a:t>
            </a:r>
            <a:r>
              <a:rPr lang="sk-SK" sz="2400" dirty="0" smtClean="0">
                <a:latin typeface="Arial" pitchFamily="34" charset="0"/>
                <a:cs typeface="Arial" pitchFamily="34" charset="0"/>
              </a:rPr>
              <a:t> motorov na ktoré sú napojené ramená (ruky). Keďže je robot kocka, použili sme na lepšie urobenie kotrmelca zaoblenú plošinu. </a:t>
            </a:r>
            <a:endParaRPr lang="sk-SK" sz="3600" u="sng" dirty="0">
              <a:solidFill>
                <a:srgbClr val="FF0000"/>
              </a:solidFill>
              <a:latin typeface="AR CENA" pitchFamily="2" charset="0"/>
            </a:endParaRPr>
          </a:p>
        </p:txBody>
      </p:sp>
      <p:pic>
        <p:nvPicPr>
          <p:cNvPr id="1026" name="Picture 2" descr="C:\Users\Pavilion dv6\Desktop\plošina.jpg"/>
          <p:cNvPicPr>
            <a:picLocks noChangeAspect="1" noChangeArrowheads="1"/>
          </p:cNvPicPr>
          <p:nvPr/>
        </p:nvPicPr>
        <p:blipFill>
          <a:blip r:embed="rId3"/>
          <a:srcRect l="20833" t="17664" r="9722" b="18139"/>
          <a:stretch>
            <a:fillRect/>
          </a:stretch>
        </p:blipFill>
        <p:spPr bwMode="auto">
          <a:xfrm>
            <a:off x="2928926" y="3429000"/>
            <a:ext cx="5769992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vilion dv6\Desktop\robot.jpg"/>
          <p:cNvPicPr>
            <a:picLocks noChangeAspect="1" noChangeArrowheads="1"/>
          </p:cNvPicPr>
          <p:nvPr/>
        </p:nvPicPr>
        <p:blipFill>
          <a:blip r:embed="rId3"/>
          <a:srcRect l="5405" t="21706" b="34966"/>
          <a:stretch>
            <a:fillRect/>
          </a:stretch>
        </p:blipFill>
        <p:spPr bwMode="auto">
          <a:xfrm rot="16200000">
            <a:off x="3971010" y="1685009"/>
            <a:ext cx="5702511" cy="4643470"/>
          </a:xfrm>
          <a:prstGeom prst="rect">
            <a:avLst/>
          </a:prstGeom>
          <a:noFill/>
        </p:spPr>
      </p:pic>
      <p:sp>
        <p:nvSpPr>
          <p:cNvPr id="3" name="BlokTextu 2"/>
          <p:cNvSpPr txBox="1"/>
          <p:nvPr/>
        </p:nvSpPr>
        <p:spPr>
          <a:xfrm>
            <a:off x="-142908" y="214290"/>
            <a:ext cx="6000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6000" dirty="0" smtClean="0">
                <a:latin typeface="AR CENA" pitchFamily="2" charset="0"/>
              </a:rPr>
              <a:t>Náš robot</a:t>
            </a:r>
          </a:p>
          <a:p>
            <a:pPr algn="ctr"/>
            <a:r>
              <a:rPr lang="sk-SK" sz="6000" dirty="0" smtClean="0">
                <a:latin typeface="AR CENA" pitchFamily="2" charset="0"/>
              </a:rPr>
              <a:t> </a:t>
            </a:r>
            <a:r>
              <a:rPr lang="sk-SK" sz="6000" b="1" dirty="0" smtClean="0">
                <a:latin typeface="AR CENA" pitchFamily="2" charset="0"/>
              </a:rPr>
              <a:t>FLIP</a:t>
            </a:r>
            <a:r>
              <a:rPr lang="sk-SK" sz="6000" b="1" dirty="0" smtClean="0">
                <a:solidFill>
                  <a:srgbClr val="FF0000"/>
                </a:solidFill>
                <a:latin typeface="AR CENA" pitchFamily="2" charset="0"/>
              </a:rPr>
              <a:t>3</a:t>
            </a:r>
            <a:r>
              <a:rPr lang="sk-SK" sz="6000" b="1" dirty="0" smtClean="0">
                <a:latin typeface="AR CENA" pitchFamily="2" charset="0"/>
              </a:rPr>
              <a:t>R</a:t>
            </a:r>
            <a:endParaRPr lang="sk-SK" sz="6000" b="1" dirty="0">
              <a:latin typeface="AR CENA" pitchFamily="2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4214818"/>
            <a:ext cx="8858281" cy="152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BlokTextu 2"/>
          <p:cNvSpPr txBox="1"/>
          <p:nvPr/>
        </p:nvSpPr>
        <p:spPr>
          <a:xfrm>
            <a:off x="857192" y="3429000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u="sng" dirty="0" smtClean="0">
                <a:latin typeface="AR CENA" pitchFamily="2" charset="0"/>
              </a:rPr>
              <a:t>Podobne sme naprogramovali aj kotúľ vzad :</a:t>
            </a:r>
            <a:endParaRPr lang="sk-SK" sz="2800" u="sng" dirty="0">
              <a:latin typeface="AR CENA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31667"/>
            <a:ext cx="9144000" cy="143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BlokTextu 4"/>
          <p:cNvSpPr txBox="1"/>
          <p:nvPr/>
        </p:nvSpPr>
        <p:spPr>
          <a:xfrm>
            <a:off x="571472" y="714356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u="sng" dirty="0" smtClean="0">
                <a:latin typeface="AR CENA" pitchFamily="2" charset="0"/>
              </a:rPr>
              <a:t>Program na kotúľ </a:t>
            </a:r>
            <a:r>
              <a:rPr lang="sk-SK" sz="2800" u="sng" dirty="0" smtClean="0">
                <a:latin typeface="AR CENA" pitchFamily="2" charset="0"/>
              </a:rPr>
              <a:t>vpred </a:t>
            </a:r>
            <a:r>
              <a:rPr lang="sk-SK" sz="2800" u="sng" dirty="0" smtClean="0">
                <a:latin typeface="AR CENA" pitchFamily="2" charset="0"/>
              </a:rPr>
              <a:t>:</a:t>
            </a:r>
            <a:endParaRPr lang="sk-SK" sz="2800" u="sng" dirty="0">
              <a:latin typeface="AR CEN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tka používateľa ZŠ s MŠ Štefana Moysesa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14332"/>
            <a:ext cx="8609308" cy="6143668"/>
          </a:xfrm>
          <a:prstGeom prst="rect">
            <a:avLst/>
          </a:prstGeom>
          <a:noFill/>
        </p:spPr>
      </p:pic>
      <p:sp>
        <p:nvSpPr>
          <p:cNvPr id="3" name="BlokTextu 2"/>
          <p:cNvSpPr txBox="1"/>
          <p:nvPr/>
        </p:nvSpPr>
        <p:spPr>
          <a:xfrm>
            <a:off x="1500166" y="142852"/>
            <a:ext cx="6715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600" dirty="0" smtClean="0">
                <a:solidFill>
                  <a:srgbClr val="FF0000"/>
                </a:solidFill>
                <a:latin typeface="AR CENA" pitchFamily="2" charset="0"/>
              </a:rPr>
              <a:t>2 mušketieri a 1 </a:t>
            </a:r>
            <a:r>
              <a:rPr lang="sk-SK" sz="3600" dirty="0" err="1" smtClean="0">
                <a:solidFill>
                  <a:srgbClr val="FF0000"/>
                </a:solidFill>
                <a:latin typeface="AR CENA" pitchFamily="2" charset="0"/>
              </a:rPr>
              <a:t>mušketierka</a:t>
            </a:r>
            <a:endParaRPr lang="sk-SK" sz="3600" dirty="0" smtClean="0">
              <a:solidFill>
                <a:srgbClr val="FF0000"/>
              </a:solidFill>
              <a:latin typeface="AR CENA" pitchFamily="2" charset="0"/>
            </a:endParaRPr>
          </a:p>
          <a:p>
            <a:pPr algn="ctr"/>
            <a:r>
              <a:rPr lang="sk-SK" sz="3600" dirty="0" smtClean="0">
                <a:solidFill>
                  <a:srgbClr val="FF0000"/>
                </a:solidFill>
                <a:latin typeface="AR CENA" pitchFamily="2" charset="0"/>
              </a:rPr>
              <a:t>CZŠ - tím</a:t>
            </a:r>
            <a:endParaRPr lang="sk-SK" sz="3600" dirty="0">
              <a:solidFill>
                <a:srgbClr val="FF0000"/>
              </a:solidFill>
              <a:latin typeface="AR CENA" pitchFamily="2" charset="0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 rot="20532382">
            <a:off x="-344180" y="2697419"/>
            <a:ext cx="8929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6000" b="1" dirty="0" smtClean="0">
                <a:solidFill>
                  <a:srgbClr val="FF0000"/>
                </a:solidFill>
                <a:latin typeface="AR CENA" pitchFamily="2" charset="0"/>
              </a:rPr>
              <a:t>       Ďakujeme za pozornosť</a:t>
            </a:r>
            <a:endParaRPr lang="sk-SK" sz="6000" b="1" dirty="0">
              <a:solidFill>
                <a:srgbClr val="FF0000"/>
              </a:solidFill>
              <a:latin typeface="AR CENA" pitchFamily="2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4429124" y="4572008"/>
            <a:ext cx="45005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z="3200" dirty="0" smtClean="0">
                <a:latin typeface="AR BLANCA" pitchFamily="2" charset="0"/>
              </a:rPr>
              <a:t>Martin Hronský</a:t>
            </a:r>
          </a:p>
          <a:p>
            <a:pPr algn="r"/>
            <a:r>
              <a:rPr lang="sk-SK" sz="3200" dirty="0" smtClean="0">
                <a:latin typeface="AR BLANCA" pitchFamily="2" charset="0"/>
              </a:rPr>
              <a:t>Dávid </a:t>
            </a:r>
            <a:r>
              <a:rPr lang="sk-SK" sz="3200" dirty="0" err="1" smtClean="0">
                <a:latin typeface="AR BLANCA" pitchFamily="2" charset="0"/>
              </a:rPr>
              <a:t>Sebechlebský</a:t>
            </a:r>
            <a:endParaRPr lang="sk-SK" sz="3200" dirty="0" smtClean="0">
              <a:latin typeface="AR BLANCA" pitchFamily="2" charset="0"/>
            </a:endParaRPr>
          </a:p>
          <a:p>
            <a:pPr algn="r"/>
            <a:r>
              <a:rPr lang="sk-SK" sz="3200" dirty="0" smtClean="0">
                <a:latin typeface="AR BLANCA" pitchFamily="2" charset="0"/>
              </a:rPr>
              <a:t>Klára </a:t>
            </a:r>
            <a:r>
              <a:rPr lang="sk-SK" sz="3200" dirty="0" err="1" smtClean="0">
                <a:latin typeface="AR BLANCA" pitchFamily="2" charset="0"/>
              </a:rPr>
              <a:t>Karvašová</a:t>
            </a:r>
            <a:endParaRPr lang="sk-SK" sz="3200" dirty="0" smtClean="0">
              <a:latin typeface="AR BLANCA" pitchFamily="2" charset="0"/>
            </a:endParaRPr>
          </a:p>
          <a:p>
            <a:pPr algn="r"/>
            <a:r>
              <a:rPr lang="sk-SK" sz="3200" dirty="0" smtClean="0">
                <a:latin typeface="AR BLANCA" pitchFamily="2" charset="0"/>
              </a:rPr>
              <a:t>Tréner : Martin Ivan</a:t>
            </a:r>
          </a:p>
          <a:p>
            <a:pPr algn="r"/>
            <a:endParaRPr lang="sk-SK" sz="3200" dirty="0">
              <a:latin typeface="AR BLANCA" pitchFamily="2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la">
  <a:themeElements>
    <a:clrScheme name="Majetok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Hal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al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1535</TotalTime>
  <Words>85</Words>
  <Application>Microsoft Office PowerPoint</Application>
  <PresentationFormat>Prezentácia na obrazovke (4:3)</PresentationFormat>
  <Paragraphs>22</Paragraphs>
  <Slides>6</Slides>
  <Notes>3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6</vt:i4>
      </vt:variant>
    </vt:vector>
  </HeadingPairs>
  <TitlesOfParts>
    <vt:vector size="7" baseType="lpstr">
      <vt:lpstr>Hala</vt:lpstr>
      <vt:lpstr>FLL ROBOTICKÁ LIGA</vt:lpstr>
      <vt:lpstr>Snímka 2</vt:lpstr>
      <vt:lpstr>Snímka 3</vt:lpstr>
      <vt:lpstr>Snímka 4</vt:lpstr>
      <vt:lpstr>Snímka 5</vt:lpstr>
      <vt:lpstr>Snímka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FLL ROBOTICKÁ LIGA</dc:title>
  <dc:creator>Pavilion dv6</dc:creator>
  <cp:lastModifiedBy>Pavilion dv6</cp:lastModifiedBy>
  <cp:revision>21</cp:revision>
  <dcterms:created xsi:type="dcterms:W3CDTF">2017-03-15T20:06:01Z</dcterms:created>
  <dcterms:modified xsi:type="dcterms:W3CDTF">2017-03-17T13:32:15Z</dcterms:modified>
</cp:coreProperties>
</file>